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15"/>
  </p:notesMasterIdLst>
  <p:sldIdLst>
    <p:sldId id="322" r:id="rId2"/>
    <p:sldId id="354" r:id="rId3"/>
    <p:sldId id="288" r:id="rId4"/>
    <p:sldId id="353" r:id="rId5"/>
    <p:sldId id="328" r:id="rId6"/>
    <p:sldId id="344" r:id="rId7"/>
    <p:sldId id="345" r:id="rId8"/>
    <p:sldId id="330" r:id="rId9"/>
    <p:sldId id="332" r:id="rId10"/>
    <p:sldId id="333" r:id="rId11"/>
    <p:sldId id="349" r:id="rId12"/>
    <p:sldId id="335" r:id="rId13"/>
    <p:sldId id="341" r:id="rId14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993"/>
    <a:srgbClr val="31509C"/>
    <a:srgbClr val="2E4A96"/>
    <a:srgbClr val="25282A"/>
    <a:srgbClr val="3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CDBE7-FF3F-4416-B336-0CADA135E29C}" v="4" dt="2024-04-10T20:55:29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7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10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yndís Guðnadóttir" userId="423c7346-38d4-495c-bcc9-96f7b575eb9a" providerId="ADAL" clId="{277CDBE7-FF3F-4416-B336-0CADA135E29C}"/>
    <pc:docChg chg="undo custSel addSld delSld modSld sldOrd">
      <pc:chgData name="Bryndís Guðnadóttir" userId="423c7346-38d4-495c-bcc9-96f7b575eb9a" providerId="ADAL" clId="{277CDBE7-FF3F-4416-B336-0CADA135E29C}" dt="2024-04-11T11:06:09.773" v="726" actId="47"/>
      <pc:docMkLst>
        <pc:docMk/>
      </pc:docMkLst>
      <pc:sldChg chg="del">
        <pc:chgData name="Bryndís Guðnadóttir" userId="423c7346-38d4-495c-bcc9-96f7b575eb9a" providerId="ADAL" clId="{277CDBE7-FF3F-4416-B336-0CADA135E29C}" dt="2024-04-10T20:41:54.735" v="425" actId="47"/>
        <pc:sldMkLst>
          <pc:docMk/>
          <pc:sldMk cId="3711335803" sldId="285"/>
        </pc:sldMkLst>
      </pc:sldChg>
      <pc:sldChg chg="addSp delSp modSp mod modClrScheme chgLayout">
        <pc:chgData name="Bryndís Guðnadóttir" userId="423c7346-38d4-495c-bcc9-96f7b575eb9a" providerId="ADAL" clId="{277CDBE7-FF3F-4416-B336-0CADA135E29C}" dt="2024-04-10T20:40:29.915" v="396" actId="1037"/>
        <pc:sldMkLst>
          <pc:docMk/>
          <pc:sldMk cId="3408935328" sldId="288"/>
        </pc:sldMkLst>
        <pc:spChg chg="del">
          <ac:chgData name="Bryndís Guðnadóttir" userId="423c7346-38d4-495c-bcc9-96f7b575eb9a" providerId="ADAL" clId="{277CDBE7-FF3F-4416-B336-0CADA135E29C}" dt="2024-04-10T20:36:13.862" v="255" actId="26606"/>
          <ac:spMkLst>
            <pc:docMk/>
            <pc:sldMk cId="3408935328" sldId="288"/>
            <ac:spMk id="3" creationId="{E0CDAD80-E3A0-43F4-0FF6-F48EE0D63F1B}"/>
          </ac:spMkLst>
        </pc:spChg>
        <pc:spChg chg="del">
          <ac:chgData name="Bryndís Guðnadóttir" userId="423c7346-38d4-495c-bcc9-96f7b575eb9a" providerId="ADAL" clId="{277CDBE7-FF3F-4416-B336-0CADA135E29C}" dt="2024-04-10T20:36:13.862" v="255" actId="26606"/>
          <ac:spMkLst>
            <pc:docMk/>
            <pc:sldMk cId="3408935328" sldId="288"/>
            <ac:spMk id="5" creationId="{6C724D0F-D954-1700-DF74-EF60A967588B}"/>
          </ac:spMkLst>
        </pc:spChg>
        <pc:spChg chg="add mod">
          <ac:chgData name="Bryndís Guðnadóttir" userId="423c7346-38d4-495c-bcc9-96f7b575eb9a" providerId="ADAL" clId="{277CDBE7-FF3F-4416-B336-0CADA135E29C}" dt="2024-04-10T20:40:29.915" v="396" actId="1037"/>
          <ac:spMkLst>
            <pc:docMk/>
            <pc:sldMk cId="3408935328" sldId="288"/>
            <ac:spMk id="6" creationId="{40A2B128-1362-1972-30FE-2B9F2D150E0C}"/>
          </ac:spMkLst>
        </pc:spChg>
        <pc:picChg chg="add mod">
          <ac:chgData name="Bryndís Guðnadóttir" userId="423c7346-38d4-495c-bcc9-96f7b575eb9a" providerId="ADAL" clId="{277CDBE7-FF3F-4416-B336-0CADA135E29C}" dt="2024-04-10T20:38:27.634" v="338" actId="1076"/>
          <ac:picMkLst>
            <pc:docMk/>
            <pc:sldMk cId="3408935328" sldId="288"/>
            <ac:picMk id="4" creationId="{4E543A83-0FCB-7656-5ABD-C15DA3D752E4}"/>
          </ac:picMkLst>
        </pc:picChg>
      </pc:sldChg>
      <pc:sldChg chg="modSp mod">
        <pc:chgData name="Bryndís Guðnadóttir" userId="423c7346-38d4-495c-bcc9-96f7b575eb9a" providerId="ADAL" clId="{277CDBE7-FF3F-4416-B336-0CADA135E29C}" dt="2024-04-10T20:47:13.472" v="527" actId="255"/>
        <pc:sldMkLst>
          <pc:docMk/>
          <pc:sldMk cId="1406609903" sldId="322"/>
        </pc:sldMkLst>
        <pc:spChg chg="mod">
          <ac:chgData name="Bryndís Guðnadóttir" userId="423c7346-38d4-495c-bcc9-96f7b575eb9a" providerId="ADAL" clId="{277CDBE7-FF3F-4416-B336-0CADA135E29C}" dt="2024-04-10T20:47:06.037" v="526" actId="255"/>
          <ac:spMkLst>
            <pc:docMk/>
            <pc:sldMk cId="1406609903" sldId="322"/>
            <ac:spMk id="2" creationId="{B84B95B0-17CB-1D45-AB92-D20424897B52}"/>
          </ac:spMkLst>
        </pc:spChg>
        <pc:spChg chg="mod">
          <ac:chgData name="Bryndís Guðnadóttir" userId="423c7346-38d4-495c-bcc9-96f7b575eb9a" providerId="ADAL" clId="{277CDBE7-FF3F-4416-B336-0CADA135E29C}" dt="2024-04-10T20:47:13.472" v="527" actId="255"/>
          <ac:spMkLst>
            <pc:docMk/>
            <pc:sldMk cId="1406609903" sldId="322"/>
            <ac:spMk id="3" creationId="{B6EE96B1-BAE2-9743-81FB-97ECC4DFCBE3}"/>
          </ac:spMkLst>
        </pc:spChg>
      </pc:sldChg>
      <pc:sldChg chg="modSp del mod">
        <pc:chgData name="Bryndís Guðnadóttir" userId="423c7346-38d4-495c-bcc9-96f7b575eb9a" providerId="ADAL" clId="{277CDBE7-FF3F-4416-B336-0CADA135E29C}" dt="2024-04-10T20:43:25.910" v="431" actId="47"/>
        <pc:sldMkLst>
          <pc:docMk/>
          <pc:sldMk cId="1435368249" sldId="327"/>
        </pc:sldMkLst>
        <pc:spChg chg="mod">
          <ac:chgData name="Bryndís Guðnadóttir" userId="423c7346-38d4-495c-bcc9-96f7b575eb9a" providerId="ADAL" clId="{277CDBE7-FF3F-4416-B336-0CADA135E29C}" dt="2024-04-10T20:43:03.039" v="430" actId="1076"/>
          <ac:spMkLst>
            <pc:docMk/>
            <pc:sldMk cId="1435368249" sldId="327"/>
            <ac:spMk id="2" creationId="{76B9C54F-CB7E-B592-3464-FD894BEBE7BF}"/>
          </ac:spMkLst>
        </pc:spChg>
      </pc:sldChg>
      <pc:sldChg chg="modSp mod">
        <pc:chgData name="Bryndís Guðnadóttir" userId="423c7346-38d4-495c-bcc9-96f7b575eb9a" providerId="ADAL" clId="{277CDBE7-FF3F-4416-B336-0CADA135E29C}" dt="2024-04-10T20:44:54.591" v="457" actId="12"/>
        <pc:sldMkLst>
          <pc:docMk/>
          <pc:sldMk cId="1114668441" sldId="328"/>
        </pc:sldMkLst>
        <pc:spChg chg="mod">
          <ac:chgData name="Bryndís Guðnadóttir" userId="423c7346-38d4-495c-bcc9-96f7b575eb9a" providerId="ADAL" clId="{277CDBE7-FF3F-4416-B336-0CADA135E29C}" dt="2024-04-10T20:43:37.749" v="442" actId="1037"/>
          <ac:spMkLst>
            <pc:docMk/>
            <pc:sldMk cId="1114668441" sldId="328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44:54.591" v="457" actId="12"/>
          <ac:spMkLst>
            <pc:docMk/>
            <pc:sldMk cId="1114668441" sldId="328"/>
            <ac:spMk id="4" creationId="{86967F2E-C64F-EF05-D598-2E99814C0523}"/>
          </ac:spMkLst>
        </pc:spChg>
      </pc:sldChg>
      <pc:sldChg chg="modSp mod">
        <pc:chgData name="Bryndís Guðnadóttir" userId="423c7346-38d4-495c-bcc9-96f7b575eb9a" providerId="ADAL" clId="{277CDBE7-FF3F-4416-B336-0CADA135E29C}" dt="2024-04-10T20:44:29.229" v="454" actId="12"/>
        <pc:sldMkLst>
          <pc:docMk/>
          <pc:sldMk cId="4229523453" sldId="330"/>
        </pc:sldMkLst>
        <pc:spChg chg="mod">
          <ac:chgData name="Bryndís Guðnadóttir" userId="423c7346-38d4-495c-bcc9-96f7b575eb9a" providerId="ADAL" clId="{277CDBE7-FF3F-4416-B336-0CADA135E29C}" dt="2024-04-10T20:44:12.346" v="453" actId="1035"/>
          <ac:spMkLst>
            <pc:docMk/>
            <pc:sldMk cId="4229523453" sldId="330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44:29.229" v="454" actId="12"/>
          <ac:spMkLst>
            <pc:docMk/>
            <pc:sldMk cId="4229523453" sldId="330"/>
            <ac:spMk id="3" creationId="{5A958BB1-33E1-F114-FEA4-7B28BE75560D}"/>
          </ac:spMkLst>
        </pc:spChg>
      </pc:sldChg>
      <pc:sldChg chg="del">
        <pc:chgData name="Bryndís Guðnadóttir" userId="423c7346-38d4-495c-bcc9-96f7b575eb9a" providerId="ADAL" clId="{277CDBE7-FF3F-4416-B336-0CADA135E29C}" dt="2024-04-10T20:49:02.630" v="612" actId="47"/>
        <pc:sldMkLst>
          <pc:docMk/>
          <pc:sldMk cId="3700539300" sldId="331"/>
        </pc:sldMkLst>
      </pc:sldChg>
      <pc:sldChg chg="modSp mod">
        <pc:chgData name="Bryndís Guðnadóttir" userId="423c7346-38d4-495c-bcc9-96f7b575eb9a" providerId="ADAL" clId="{277CDBE7-FF3F-4416-B336-0CADA135E29C}" dt="2024-04-10T20:45:46.012" v="483" actId="12"/>
        <pc:sldMkLst>
          <pc:docMk/>
          <pc:sldMk cId="3771696576" sldId="332"/>
        </pc:sldMkLst>
        <pc:spChg chg="mod">
          <ac:chgData name="Bryndís Guðnadóttir" userId="423c7346-38d4-495c-bcc9-96f7b575eb9a" providerId="ADAL" clId="{277CDBE7-FF3F-4416-B336-0CADA135E29C}" dt="2024-04-10T20:45:38.227" v="482" actId="1035"/>
          <ac:spMkLst>
            <pc:docMk/>
            <pc:sldMk cId="3771696576" sldId="332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45:46.012" v="483" actId="12"/>
          <ac:spMkLst>
            <pc:docMk/>
            <pc:sldMk cId="3771696576" sldId="332"/>
            <ac:spMk id="4" creationId="{634D2069-2700-5E17-BF83-EB5F4F1A3533}"/>
          </ac:spMkLst>
        </pc:spChg>
      </pc:sldChg>
      <pc:sldChg chg="modSp mod">
        <pc:chgData name="Bryndís Guðnadóttir" userId="423c7346-38d4-495c-bcc9-96f7b575eb9a" providerId="ADAL" clId="{277CDBE7-FF3F-4416-B336-0CADA135E29C}" dt="2024-04-11T10:20:11.152" v="722" actId="6549"/>
        <pc:sldMkLst>
          <pc:docMk/>
          <pc:sldMk cId="4065281927" sldId="333"/>
        </pc:sldMkLst>
        <pc:spChg chg="mod">
          <ac:chgData name="Bryndís Guðnadóttir" userId="423c7346-38d4-495c-bcc9-96f7b575eb9a" providerId="ADAL" clId="{277CDBE7-FF3F-4416-B336-0CADA135E29C}" dt="2024-04-10T20:47:46.001" v="550" actId="1035"/>
          <ac:spMkLst>
            <pc:docMk/>
            <pc:sldMk cId="4065281927" sldId="333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1T10:20:11.152" v="722" actId="6549"/>
          <ac:spMkLst>
            <pc:docMk/>
            <pc:sldMk cId="4065281927" sldId="333"/>
            <ac:spMk id="3" creationId="{DC87FA85-6447-62B9-FF11-FD2B5878B639}"/>
          </ac:spMkLst>
        </pc:spChg>
      </pc:sldChg>
      <pc:sldChg chg="modSp mod">
        <pc:chgData name="Bryndís Guðnadóttir" userId="423c7346-38d4-495c-bcc9-96f7b575eb9a" providerId="ADAL" clId="{277CDBE7-FF3F-4416-B336-0CADA135E29C}" dt="2024-04-10T20:58:57.252" v="718" actId="20577"/>
        <pc:sldMkLst>
          <pc:docMk/>
          <pc:sldMk cId="419658676" sldId="335"/>
        </pc:sldMkLst>
        <pc:spChg chg="mod">
          <ac:chgData name="Bryndís Guðnadóttir" userId="423c7346-38d4-495c-bcc9-96f7b575eb9a" providerId="ADAL" clId="{277CDBE7-FF3F-4416-B336-0CADA135E29C}" dt="2024-04-10T20:48:12.492" v="585" actId="1035"/>
          <ac:spMkLst>
            <pc:docMk/>
            <pc:sldMk cId="419658676" sldId="335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58:57.252" v="718" actId="20577"/>
          <ac:spMkLst>
            <pc:docMk/>
            <pc:sldMk cId="419658676" sldId="335"/>
            <ac:spMk id="3" creationId="{FAFEA8B1-9A06-97F3-4939-A8C06F5EAD16}"/>
          </ac:spMkLst>
        </pc:spChg>
      </pc:sldChg>
      <pc:sldChg chg="del">
        <pc:chgData name="Bryndís Guðnadóttir" userId="423c7346-38d4-495c-bcc9-96f7b575eb9a" providerId="ADAL" clId="{277CDBE7-FF3F-4416-B336-0CADA135E29C}" dt="2024-04-10T20:48:42.410" v="611" actId="47"/>
        <pc:sldMkLst>
          <pc:docMk/>
          <pc:sldMk cId="1029270368" sldId="336"/>
        </pc:sldMkLst>
      </pc:sldChg>
      <pc:sldChg chg="del">
        <pc:chgData name="Bryndís Guðnadóttir" userId="423c7346-38d4-495c-bcc9-96f7b575eb9a" providerId="ADAL" clId="{277CDBE7-FF3F-4416-B336-0CADA135E29C}" dt="2024-04-10T20:46:06.426" v="484" actId="47"/>
        <pc:sldMkLst>
          <pc:docMk/>
          <pc:sldMk cId="1024308760" sldId="338"/>
        </pc:sldMkLst>
      </pc:sldChg>
      <pc:sldChg chg="modSp del mod">
        <pc:chgData name="Bryndís Guðnadóttir" userId="423c7346-38d4-495c-bcc9-96f7b575eb9a" providerId="ADAL" clId="{277CDBE7-FF3F-4416-B336-0CADA135E29C}" dt="2024-04-11T10:24:09.848" v="724" actId="47"/>
        <pc:sldMkLst>
          <pc:docMk/>
          <pc:sldMk cId="2206866714" sldId="340"/>
        </pc:sldMkLst>
        <pc:spChg chg="mod">
          <ac:chgData name="Bryndís Guðnadóttir" userId="423c7346-38d4-495c-bcc9-96f7b575eb9a" providerId="ADAL" clId="{277CDBE7-FF3F-4416-B336-0CADA135E29C}" dt="2024-04-10T20:48:31.833" v="610" actId="1035"/>
          <ac:spMkLst>
            <pc:docMk/>
            <pc:sldMk cId="2206866714" sldId="340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59:41.810" v="721" actId="12"/>
          <ac:spMkLst>
            <pc:docMk/>
            <pc:sldMk cId="2206866714" sldId="340"/>
            <ac:spMk id="3" creationId="{FAFEA8B1-9A06-97F3-4939-A8C06F5EAD16}"/>
          </ac:spMkLst>
        </pc:spChg>
      </pc:sldChg>
      <pc:sldChg chg="delSp modSp mod">
        <pc:chgData name="Bryndís Guðnadóttir" userId="423c7346-38d4-495c-bcc9-96f7b575eb9a" providerId="ADAL" clId="{277CDBE7-FF3F-4416-B336-0CADA135E29C}" dt="2024-04-10T20:50:37.057" v="648" actId="478"/>
        <pc:sldMkLst>
          <pc:docMk/>
          <pc:sldMk cId="2897377423" sldId="341"/>
        </pc:sldMkLst>
        <pc:spChg chg="mod">
          <ac:chgData name="Bryndís Guðnadóttir" userId="423c7346-38d4-495c-bcc9-96f7b575eb9a" providerId="ADAL" clId="{277CDBE7-FF3F-4416-B336-0CADA135E29C}" dt="2024-04-10T20:50:33.866" v="647" actId="255"/>
          <ac:spMkLst>
            <pc:docMk/>
            <pc:sldMk cId="2897377423" sldId="341"/>
            <ac:spMk id="2" creationId="{407D7B60-C57B-B849-B4F6-DEF236663A60}"/>
          </ac:spMkLst>
        </pc:spChg>
        <pc:spChg chg="del">
          <ac:chgData name="Bryndís Guðnadóttir" userId="423c7346-38d4-495c-bcc9-96f7b575eb9a" providerId="ADAL" clId="{277CDBE7-FF3F-4416-B336-0CADA135E29C}" dt="2024-04-10T20:50:37.057" v="648" actId="478"/>
          <ac:spMkLst>
            <pc:docMk/>
            <pc:sldMk cId="2897377423" sldId="341"/>
            <ac:spMk id="3" creationId="{41D342AC-AF89-4943-BFAB-F7A835191DF7}"/>
          </ac:spMkLst>
        </pc:spChg>
      </pc:sldChg>
      <pc:sldChg chg="delSp modSp del mod">
        <pc:chgData name="Bryndís Guðnadóttir" userId="423c7346-38d4-495c-bcc9-96f7b575eb9a" providerId="ADAL" clId="{277CDBE7-FF3F-4416-B336-0CADA135E29C}" dt="2024-04-11T11:06:09.773" v="726" actId="47"/>
        <pc:sldMkLst>
          <pc:docMk/>
          <pc:sldMk cId="3542765261" sldId="342"/>
        </pc:sldMkLst>
        <pc:spChg chg="del">
          <ac:chgData name="Bryndís Guðnadóttir" userId="423c7346-38d4-495c-bcc9-96f7b575eb9a" providerId="ADAL" clId="{277CDBE7-FF3F-4416-B336-0CADA135E29C}" dt="2024-04-10T20:50:19.706" v="642" actId="478"/>
          <ac:spMkLst>
            <pc:docMk/>
            <pc:sldMk cId="3542765261" sldId="342"/>
            <ac:spMk id="3" creationId="{E0CDAD80-E3A0-43F4-0FF6-F48EE0D63F1B}"/>
          </ac:spMkLst>
        </pc:spChg>
        <pc:spChg chg="mod">
          <ac:chgData name="Bryndís Guðnadóttir" userId="423c7346-38d4-495c-bcc9-96f7b575eb9a" providerId="ADAL" clId="{277CDBE7-FF3F-4416-B336-0CADA135E29C}" dt="2024-04-10T20:50:15.336" v="641" actId="255"/>
          <ac:spMkLst>
            <pc:docMk/>
            <pc:sldMk cId="3542765261" sldId="342"/>
            <ac:spMk id="5" creationId="{6C724D0F-D954-1700-DF74-EF60A967588B}"/>
          </ac:spMkLst>
        </pc:spChg>
      </pc:sldChg>
      <pc:sldChg chg="modSp del mod ord">
        <pc:chgData name="Bryndís Guðnadóttir" userId="423c7346-38d4-495c-bcc9-96f7b575eb9a" providerId="ADAL" clId="{277CDBE7-FF3F-4416-B336-0CADA135E29C}" dt="2024-04-10T20:56:16.570" v="711" actId="47"/>
        <pc:sldMkLst>
          <pc:docMk/>
          <pc:sldMk cId="2032985164" sldId="343"/>
        </pc:sldMkLst>
        <pc:spChg chg="mod">
          <ac:chgData name="Bryndís Guðnadóttir" userId="423c7346-38d4-495c-bcc9-96f7b575eb9a" providerId="ADAL" clId="{277CDBE7-FF3F-4416-B336-0CADA135E29C}" dt="2024-04-10T20:42:46.758" v="429" actId="1076"/>
          <ac:spMkLst>
            <pc:docMk/>
            <pc:sldMk cId="2032985164" sldId="343"/>
            <ac:spMk id="2" creationId="{FA8CF218-1396-D5D9-91A9-58B6E00E1596}"/>
          </ac:spMkLst>
        </pc:spChg>
        <pc:spChg chg="mod">
          <ac:chgData name="Bryndís Guðnadóttir" userId="423c7346-38d4-495c-bcc9-96f7b575eb9a" providerId="ADAL" clId="{277CDBE7-FF3F-4416-B336-0CADA135E29C}" dt="2024-04-10T20:46:50.494" v="525" actId="20577"/>
          <ac:spMkLst>
            <pc:docMk/>
            <pc:sldMk cId="2032985164" sldId="343"/>
            <ac:spMk id="4" creationId="{E3A70977-D258-2DD7-9B25-B4F306554F4D}"/>
          </ac:spMkLst>
        </pc:spChg>
      </pc:sldChg>
      <pc:sldChg chg="modSp mod">
        <pc:chgData name="Bryndís Guðnadóttir" userId="423c7346-38d4-495c-bcc9-96f7b575eb9a" providerId="ADAL" clId="{277CDBE7-FF3F-4416-B336-0CADA135E29C}" dt="2024-04-10T20:45:04.914" v="458" actId="12"/>
        <pc:sldMkLst>
          <pc:docMk/>
          <pc:sldMk cId="3438776442" sldId="344"/>
        </pc:sldMkLst>
        <pc:spChg chg="mod">
          <ac:chgData name="Bryndís Guðnadóttir" userId="423c7346-38d4-495c-bcc9-96f7b575eb9a" providerId="ADAL" clId="{277CDBE7-FF3F-4416-B336-0CADA135E29C}" dt="2024-04-10T20:45:04.914" v="458" actId="12"/>
          <ac:spMkLst>
            <pc:docMk/>
            <pc:sldMk cId="3438776442" sldId="344"/>
            <ac:spMk id="3" creationId="{BE2ED595-FCCB-025E-60B0-F27B13657E9E}"/>
          </ac:spMkLst>
        </pc:spChg>
      </pc:sldChg>
      <pc:sldChg chg="modSp mod">
        <pc:chgData name="Bryndís Guðnadóttir" userId="423c7346-38d4-495c-bcc9-96f7b575eb9a" providerId="ADAL" clId="{277CDBE7-FF3F-4416-B336-0CADA135E29C}" dt="2024-04-10T20:45:14.003" v="459" actId="12"/>
        <pc:sldMkLst>
          <pc:docMk/>
          <pc:sldMk cId="2911723974" sldId="345"/>
        </pc:sldMkLst>
        <pc:spChg chg="mod">
          <ac:chgData name="Bryndís Guðnadóttir" userId="423c7346-38d4-495c-bcc9-96f7b575eb9a" providerId="ADAL" clId="{277CDBE7-FF3F-4416-B336-0CADA135E29C}" dt="2024-04-10T20:45:14.003" v="459" actId="12"/>
          <ac:spMkLst>
            <pc:docMk/>
            <pc:sldMk cId="2911723974" sldId="345"/>
            <ac:spMk id="3" creationId="{BE2ED595-FCCB-025E-60B0-F27B13657E9E}"/>
          </ac:spMkLst>
        </pc:spChg>
      </pc:sldChg>
      <pc:sldChg chg="del">
        <pc:chgData name="Bryndís Guðnadóttir" userId="423c7346-38d4-495c-bcc9-96f7b575eb9a" providerId="ADAL" clId="{277CDBE7-FF3F-4416-B336-0CADA135E29C}" dt="2024-04-10T20:46:06.426" v="484" actId="47"/>
        <pc:sldMkLst>
          <pc:docMk/>
          <pc:sldMk cId="931780505" sldId="346"/>
        </pc:sldMkLst>
      </pc:sldChg>
      <pc:sldChg chg="del">
        <pc:chgData name="Bryndís Guðnadóttir" userId="423c7346-38d4-495c-bcc9-96f7b575eb9a" providerId="ADAL" clId="{277CDBE7-FF3F-4416-B336-0CADA135E29C}" dt="2024-04-10T20:46:06.426" v="484" actId="47"/>
        <pc:sldMkLst>
          <pc:docMk/>
          <pc:sldMk cId="828796934" sldId="347"/>
        </pc:sldMkLst>
      </pc:sldChg>
      <pc:sldChg chg="del">
        <pc:chgData name="Bryndís Guðnadóttir" userId="423c7346-38d4-495c-bcc9-96f7b575eb9a" providerId="ADAL" clId="{277CDBE7-FF3F-4416-B336-0CADA135E29C}" dt="2024-04-10T20:46:06.426" v="484" actId="47"/>
        <pc:sldMkLst>
          <pc:docMk/>
          <pc:sldMk cId="3566203920" sldId="348"/>
        </pc:sldMkLst>
      </pc:sldChg>
      <pc:sldChg chg="modSp mod">
        <pc:chgData name="Bryndís Guðnadóttir" userId="423c7346-38d4-495c-bcc9-96f7b575eb9a" providerId="ADAL" clId="{277CDBE7-FF3F-4416-B336-0CADA135E29C}" dt="2024-04-10T20:58:47.557" v="716" actId="20577"/>
        <pc:sldMkLst>
          <pc:docMk/>
          <pc:sldMk cId="214389898" sldId="349"/>
        </pc:sldMkLst>
        <pc:spChg chg="mod">
          <ac:chgData name="Bryndís Guðnadóttir" userId="423c7346-38d4-495c-bcc9-96f7b575eb9a" providerId="ADAL" clId="{277CDBE7-FF3F-4416-B336-0CADA135E29C}" dt="2024-04-10T20:47:59.918" v="564" actId="1035"/>
          <ac:spMkLst>
            <pc:docMk/>
            <pc:sldMk cId="214389898" sldId="349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58:47.557" v="716" actId="20577"/>
          <ac:spMkLst>
            <pc:docMk/>
            <pc:sldMk cId="214389898" sldId="349"/>
            <ac:spMk id="3" creationId="{DC87FA85-6447-62B9-FF11-FD2B5878B639}"/>
          </ac:spMkLst>
        </pc:spChg>
      </pc:sldChg>
      <pc:sldChg chg="modSp del mod">
        <pc:chgData name="Bryndís Guðnadóttir" userId="423c7346-38d4-495c-bcc9-96f7b575eb9a" providerId="ADAL" clId="{277CDBE7-FF3F-4416-B336-0CADA135E29C}" dt="2024-04-11T10:24:05.725" v="723" actId="47"/>
        <pc:sldMkLst>
          <pc:docMk/>
          <pc:sldMk cId="954288962" sldId="350"/>
        </pc:sldMkLst>
        <pc:spChg chg="mod">
          <ac:chgData name="Bryndís Guðnadóttir" userId="423c7346-38d4-495c-bcc9-96f7b575eb9a" providerId="ADAL" clId="{277CDBE7-FF3F-4416-B336-0CADA135E29C}" dt="2024-04-10T20:48:21.061" v="596" actId="1035"/>
          <ac:spMkLst>
            <pc:docMk/>
            <pc:sldMk cId="954288962" sldId="350"/>
            <ac:spMk id="2" creationId="{76B9C54F-CB7E-B592-3464-FD894BEBE7BF}"/>
          </ac:spMkLst>
        </pc:spChg>
        <pc:spChg chg="mod">
          <ac:chgData name="Bryndís Guðnadóttir" userId="423c7346-38d4-495c-bcc9-96f7b575eb9a" providerId="ADAL" clId="{277CDBE7-FF3F-4416-B336-0CADA135E29C}" dt="2024-04-10T20:59:29.435" v="720" actId="12"/>
          <ac:spMkLst>
            <pc:docMk/>
            <pc:sldMk cId="954288962" sldId="350"/>
            <ac:spMk id="3" creationId="{FAFEA8B1-9A06-97F3-4939-A8C06F5EAD16}"/>
          </ac:spMkLst>
        </pc:spChg>
      </pc:sldChg>
      <pc:sldChg chg="del">
        <pc:chgData name="Bryndís Guðnadóttir" userId="423c7346-38d4-495c-bcc9-96f7b575eb9a" providerId="ADAL" clId="{277CDBE7-FF3F-4416-B336-0CADA135E29C}" dt="2024-04-10T20:49:52.900" v="639" actId="47"/>
        <pc:sldMkLst>
          <pc:docMk/>
          <pc:sldMk cId="942963683" sldId="351"/>
        </pc:sldMkLst>
      </pc:sldChg>
      <pc:sldChg chg="del">
        <pc:chgData name="Bryndís Guðnadóttir" userId="423c7346-38d4-495c-bcc9-96f7b575eb9a" providerId="ADAL" clId="{277CDBE7-FF3F-4416-B336-0CADA135E29C}" dt="2024-04-10T20:49:47.465" v="638" actId="47"/>
        <pc:sldMkLst>
          <pc:docMk/>
          <pc:sldMk cId="1414475443" sldId="352"/>
        </pc:sldMkLst>
      </pc:sldChg>
      <pc:sldChg chg="addSp delSp modSp add mod">
        <pc:chgData name="Bryndís Guðnadóttir" userId="423c7346-38d4-495c-bcc9-96f7b575eb9a" providerId="ADAL" clId="{277CDBE7-FF3F-4416-B336-0CADA135E29C}" dt="2024-04-10T20:41:49.324" v="424" actId="1038"/>
        <pc:sldMkLst>
          <pc:docMk/>
          <pc:sldMk cId="3139024818" sldId="353"/>
        </pc:sldMkLst>
        <pc:spChg chg="del">
          <ac:chgData name="Bryndís Guðnadóttir" userId="423c7346-38d4-495c-bcc9-96f7b575eb9a" providerId="ADAL" clId="{277CDBE7-FF3F-4416-B336-0CADA135E29C}" dt="2024-04-10T20:40:52.237" v="399" actId="478"/>
          <ac:spMkLst>
            <pc:docMk/>
            <pc:sldMk cId="3139024818" sldId="353"/>
            <ac:spMk id="6" creationId="{40A2B128-1362-1972-30FE-2B9F2D150E0C}"/>
          </ac:spMkLst>
        </pc:spChg>
        <pc:picChg chg="add mod">
          <ac:chgData name="Bryndís Guðnadóttir" userId="423c7346-38d4-495c-bcc9-96f7b575eb9a" providerId="ADAL" clId="{277CDBE7-FF3F-4416-B336-0CADA135E29C}" dt="2024-04-10T20:41:49.324" v="424" actId="1038"/>
          <ac:picMkLst>
            <pc:docMk/>
            <pc:sldMk cId="3139024818" sldId="353"/>
            <ac:picMk id="3" creationId="{CF76FFD6-4A8F-B1E7-C03E-3DB9C0115922}"/>
          </ac:picMkLst>
        </pc:picChg>
        <pc:picChg chg="del">
          <ac:chgData name="Bryndís Guðnadóttir" userId="423c7346-38d4-495c-bcc9-96f7b575eb9a" providerId="ADAL" clId="{277CDBE7-FF3F-4416-B336-0CADA135E29C}" dt="2024-04-10T20:40:48.717" v="398" actId="478"/>
          <ac:picMkLst>
            <pc:docMk/>
            <pc:sldMk cId="3139024818" sldId="353"/>
            <ac:picMk id="4" creationId="{4E543A83-0FCB-7656-5ABD-C15DA3D752E4}"/>
          </ac:picMkLst>
        </pc:picChg>
      </pc:sldChg>
      <pc:sldChg chg="addSp delSp modSp new mod">
        <pc:chgData name="Bryndís Guðnadóttir" userId="423c7346-38d4-495c-bcc9-96f7b575eb9a" providerId="ADAL" clId="{277CDBE7-FF3F-4416-B336-0CADA135E29C}" dt="2024-04-11T10:37:49.162" v="725" actId="6549"/>
        <pc:sldMkLst>
          <pc:docMk/>
          <pc:sldMk cId="3359064934" sldId="354"/>
        </pc:sldMkLst>
        <pc:spChg chg="del">
          <ac:chgData name="Bryndís Guðnadóttir" userId="423c7346-38d4-495c-bcc9-96f7b575eb9a" providerId="ADAL" clId="{277CDBE7-FF3F-4416-B336-0CADA135E29C}" dt="2024-04-10T20:55:54.720" v="677" actId="478"/>
          <ac:spMkLst>
            <pc:docMk/>
            <pc:sldMk cId="3359064934" sldId="354"/>
            <ac:spMk id="2" creationId="{8A12CA26-396F-8E1E-2098-18FA9E89A9FF}"/>
          </ac:spMkLst>
        </pc:spChg>
        <pc:spChg chg="del">
          <ac:chgData name="Bryndís Guðnadóttir" userId="423c7346-38d4-495c-bcc9-96f7b575eb9a" providerId="ADAL" clId="{277CDBE7-FF3F-4416-B336-0CADA135E29C}" dt="2024-04-10T20:55:14.930" v="652" actId="478"/>
          <ac:spMkLst>
            <pc:docMk/>
            <pc:sldMk cId="3359064934" sldId="354"/>
            <ac:spMk id="3" creationId="{2D430A0E-D3ED-8BC1-4402-7E29C07B8D26}"/>
          </ac:spMkLst>
        </pc:spChg>
        <pc:spChg chg="add mod">
          <ac:chgData name="Bryndís Guðnadóttir" userId="423c7346-38d4-495c-bcc9-96f7b575eb9a" providerId="ADAL" clId="{277CDBE7-FF3F-4416-B336-0CADA135E29C}" dt="2024-04-10T20:55:08.589" v="651" actId="1076"/>
          <ac:spMkLst>
            <pc:docMk/>
            <pc:sldMk cId="3359064934" sldId="354"/>
            <ac:spMk id="4" creationId="{0871FC80-DC7C-F31A-A6C2-C1FD4BA8B0AD}"/>
          </ac:spMkLst>
        </pc:spChg>
        <pc:spChg chg="add mod">
          <ac:chgData name="Bryndís Guðnadóttir" userId="423c7346-38d4-495c-bcc9-96f7b575eb9a" providerId="ADAL" clId="{277CDBE7-FF3F-4416-B336-0CADA135E29C}" dt="2024-04-11T10:37:49.162" v="725" actId="6549"/>
          <ac:spMkLst>
            <pc:docMk/>
            <pc:sldMk cId="3359064934" sldId="354"/>
            <ac:spMk id="5" creationId="{36AC34C8-F7FF-B4EB-F75A-FF52FF484878}"/>
          </ac:spMkLst>
        </pc:spChg>
      </pc:sldChg>
      <pc:sldMasterChg chg="delSldLayout">
        <pc:chgData name="Bryndís Guðnadóttir" userId="423c7346-38d4-495c-bcc9-96f7b575eb9a" providerId="ADAL" clId="{277CDBE7-FF3F-4416-B336-0CADA135E29C}" dt="2024-04-10T20:49:52.900" v="639" actId="47"/>
        <pc:sldMasterMkLst>
          <pc:docMk/>
          <pc:sldMasterMk cId="307833104" sldId="2147483762"/>
        </pc:sldMasterMkLst>
        <pc:sldLayoutChg chg="del">
          <pc:chgData name="Bryndís Guðnadóttir" userId="423c7346-38d4-495c-bcc9-96f7b575eb9a" providerId="ADAL" clId="{277CDBE7-FF3F-4416-B336-0CADA135E29C}" dt="2024-04-10T20:49:52.900" v="639" actId="47"/>
          <pc:sldLayoutMkLst>
            <pc:docMk/>
            <pc:sldMasterMk cId="307833104" sldId="2147483762"/>
            <pc:sldLayoutMk cId="3109768473" sldId="2147483813"/>
          </pc:sldLayoutMkLst>
        </pc:sldLayoutChg>
        <pc:sldLayoutChg chg="del">
          <pc:chgData name="Bryndís Guðnadóttir" userId="423c7346-38d4-495c-bcc9-96f7b575eb9a" providerId="ADAL" clId="{277CDBE7-FF3F-4416-B336-0CADA135E29C}" dt="2024-04-10T20:46:06.426" v="484" actId="47"/>
          <pc:sldLayoutMkLst>
            <pc:docMk/>
            <pc:sldMasterMk cId="307833104" sldId="2147483762"/>
            <pc:sldLayoutMk cId="798781529" sldId="214748381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2FE9-4AAC-442C-9308-A849C96696F3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8C564-596D-4315-9E70-AD6E6592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3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0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13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3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3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83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33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494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1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Lit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9AC7B95-D0E7-024A-B6D1-29E83C162F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EABC201-C2D6-774A-9311-ACA729B34510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AB19E0-98B1-1544-8D66-AAAA653CE6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5419030" y="97971"/>
            <a:ext cx="13539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5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millifyrirsogn_1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5256212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825625"/>
            <a:ext cx="52562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84474"/>
            <a:ext cx="9915298" cy="2886983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A1BFE3E8-7445-6D40-A412-8B0E2930E9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9E7204-0730-D04A-98FD-B9C2DAD3DA5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6499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millifyrirsogn_2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9915298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825625"/>
            <a:ext cx="480989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84474"/>
            <a:ext cx="4809898" cy="2974069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BA647A9-8690-2549-9CCB-99B1356D876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807339" y="1825625"/>
            <a:ext cx="480989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9D12D5E5-3338-544C-A751-5EE0A4B5585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807339" y="2784474"/>
            <a:ext cx="4809898" cy="2974069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4679681C-3456-D449-85B7-06241A89B4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EE77639-80D1-804F-AD4E-1201054AA7E2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83817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3millifyrirsogn_3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2425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1825625"/>
            <a:ext cx="3390185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784474"/>
            <a:ext cx="3390185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8F15625-84F5-5C4B-920B-B5C71F788AD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343824" y="1825625"/>
            <a:ext cx="3390185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010F75AE-667E-854B-BD33-B1963B9E389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43824" y="2784474"/>
            <a:ext cx="3390185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5595F8A-B2E8-2E42-9062-ADF1A5AE0DD1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7847861" y="1825625"/>
            <a:ext cx="350435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5CA89436-9090-204F-8536-BCE9B9617B35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847861" y="2784474"/>
            <a:ext cx="3504352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09EF45E9-95A7-5C46-B58B-231F867917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C41E8C0-ECF9-1A45-AAFC-942E6053AD3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3359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_mynd til hæg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9495F-41B6-824A-B70B-ECFF19DD7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9FC6E40-7BFB-C041-AB01-9D137ACCA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4500029" cy="1539551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442792A-F39C-B54A-9C71-4ACDB47CD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7381"/>
            <a:ext cx="4500029" cy="36747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51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_mynd til vinst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9495F-41B6-824A-B70B-ECFF19DD7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5921829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1D869A0-0C24-DF44-9047-0D692A77B3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1776" y="382552"/>
            <a:ext cx="4222269" cy="1600200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96B72CB-7348-294C-A36F-DFE4C6217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1776" y="2122354"/>
            <a:ext cx="4233310" cy="35382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8473A9A0-93AF-4346-8535-41E5E61A0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063CF10-0730-2A41-97E8-8104B0126BF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43299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Lif_titill+text_sulu/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27908-5BAD-544C-B705-633D1BBDED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4500029" cy="1539551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02CA4-B1AA-214D-8DFA-BE21E340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175657"/>
            <a:ext cx="5268686" cy="4452258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34264-46B9-CA44-9C54-893B7BC7E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7380"/>
            <a:ext cx="4500029" cy="35005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0FA95C16-AD2F-8945-8E41-5C3390E221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A6E77D8-E3CB-1149-983C-C8CE5F92F6EA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06829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/sulu/kokurit_mynd til hæg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A4E9E5D-F4EF-BD4C-94AE-9A9B2E44477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452162" y="0"/>
            <a:ext cx="773983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30AAB9C-F0DA-054B-BBCB-72321DCBEF9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43117" y="2197003"/>
            <a:ext cx="3238956" cy="332205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F5CFDC-3DCD-A745-816D-2EC15C18DBD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7196" y="410545"/>
            <a:ext cx="3228387" cy="1600200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82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/sulu/kokurit_mynd til vinst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A4E9E5D-F4EF-BD4C-94AE-9A9B2E44477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0791" y="0"/>
            <a:ext cx="773983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30AAB9C-F0DA-054B-BBCB-72321DCBEF9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63590" y="2197003"/>
            <a:ext cx="3238956" cy="3485340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F5CFDC-3DCD-A745-816D-2EC15C18DBD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57669" y="410545"/>
            <a:ext cx="3228387" cy="1600200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A6A4261F-F94C-684B-B928-2DDDF7E53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F481C27-14D1-9146-9ABA-9CC4A24B2AB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9768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Mynd/hei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A5210B7-511E-7748-B865-1BE20FA43E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9228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336D588-0E02-6349-BE7A-11BE35BE6FCB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1539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if_milliglaera_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99E9-A0EC-B145-B37D-62A4B3244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4572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l"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BA69E-D991-344E-92B5-F06A07E09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572000" cy="1655762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IS" dirty="0"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4846D742-22D6-9040-8AA8-5B4C2E71FE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58E3BFD-E91D-8A4C-9169-295D78649B93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887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4102-98CA-D747-B920-BEC76E04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B5D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DACF-1236-484A-A57D-121B01265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69802F-F909-A849-BD84-A0A44CA5B760}"/>
              </a:ext>
            </a:extLst>
          </p:cNvPr>
          <p:cNvSpPr/>
          <p:nvPr userDrawn="1"/>
        </p:nvSpPr>
        <p:spPr>
          <a:xfrm>
            <a:off x="944545" y="1366564"/>
            <a:ext cx="10801978" cy="100495"/>
          </a:xfrm>
          <a:prstGeom prst="rect">
            <a:avLst/>
          </a:prstGeom>
          <a:solidFill>
            <a:srgbClr val="002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327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2597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if_millidalkur_b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A003B1-1880-0549-849B-9A1675A0F837}"/>
              </a:ext>
            </a:extLst>
          </p:cNvPr>
          <p:cNvSpPr/>
          <p:nvPr userDrawn="1"/>
        </p:nvSpPr>
        <p:spPr>
          <a:xfrm>
            <a:off x="-83976" y="-52873"/>
            <a:ext cx="12297748" cy="6932645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5699E9-A0EC-B145-B37D-62A4B3244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4572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l">
              <a:defRPr sz="2200">
                <a:ln>
                  <a:noFill/>
                </a:ln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BA69E-D991-344E-92B5-F06A07E09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572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I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8F96E3-2079-E04A-9E15-A0B9494ABDF7}"/>
              </a:ext>
            </a:extLst>
          </p:cNvPr>
          <p:cNvSpPr/>
          <p:nvPr userDrawn="1"/>
        </p:nvSpPr>
        <p:spPr>
          <a:xfrm>
            <a:off x="11195074" y="6246333"/>
            <a:ext cx="1044097" cy="339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7B99C905-CCF2-6D4C-A773-20F3911AD9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3518" y="6193738"/>
            <a:ext cx="1169332" cy="47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fyrirsogn_1 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50" y="1825626"/>
            <a:ext cx="9923236" cy="398734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18E6287-D17B-3C4F-AF41-CA0F3193C275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7196" y="410545"/>
            <a:ext cx="9917890" cy="1280143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3DFAFCD5-A534-C646-B19A-479465A24D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2D4A0CC-451A-B944-A2E0-24CFA65C6755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1706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48" y="1825626"/>
            <a:ext cx="4894037" cy="39329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3C99EA-91C8-5F4C-80B3-4CDA10B6DE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6828B1B-E63A-9143-AC58-C3288D83342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82819" y="1825626"/>
            <a:ext cx="4894037" cy="39329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C66EBE54-3652-594C-85CD-374796490F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ED3F034-07AE-2C4F-97FE-E4571D253F7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8409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3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49" y="1825626"/>
            <a:ext cx="3404249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3C99EA-91C8-5F4C-80B3-4CDA10B6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247EED0-CB4B-4148-85EC-654B22B39E1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439816" y="1825626"/>
            <a:ext cx="3404250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50FE843-10AF-924F-90F9-8AD1256CC232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8032102" y="1825626"/>
            <a:ext cx="3404250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C38913A8-0F6C-9343-8541-A880F3506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FA4DAB7-11B4-464F-9B5A-375C6F82283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40487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1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916887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Master title style</a:t>
            </a: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16887" cy="3932918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AD31C74D-2215-A543-A750-E5DEAAD21F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DEDF0E-5BB5-6740-8F93-B68D611EF02E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3153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4822371" cy="39438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FE2DDD7-B1AC-8C45-8612-CBB651E45ED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794866" y="1825626"/>
            <a:ext cx="4960220" cy="39438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1B807A1B-4B04-B64C-BC9D-4AC1FC773A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FF92B89-DCEA-724D-A7C3-CAC62C4FE04A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2992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3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235773F-27F5-BF47-BEEE-3947E21FBF0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01885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2B7D020-4C68-6444-A9F3-1A98BFD282C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7554685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24" name="Picture 23" descr="Text&#10;&#10;Description automatically generated">
            <a:extLst>
              <a:ext uri="{FF2B5EF4-FFF2-40B4-BE49-F238E27FC236}">
                <a16:creationId xmlns:a16="http://schemas.microsoft.com/office/drawing/2014/main" id="{8081BDC6-C129-5C45-AA4F-5398A36968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5A1BE25-7FAC-9540-A6EF-25D6CDEE277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8633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748353-3B09-9A46-A081-C8D0386B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F5274-FE9C-1042-AE62-C1B21464F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0783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64" r:id="rId3"/>
    <p:sldLayoutId id="2147483809" r:id="rId4"/>
    <p:sldLayoutId id="2147483810" r:id="rId5"/>
    <p:sldLayoutId id="2147483811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7" r:id="rId13"/>
    <p:sldLayoutId id="2147483778" r:id="rId14"/>
    <p:sldLayoutId id="2147483776" r:id="rId15"/>
    <p:sldLayoutId id="2147483805" r:id="rId16"/>
    <p:sldLayoutId id="2147483808" r:id="rId17"/>
    <p:sldLayoutId id="2147483783" r:id="rId18"/>
    <p:sldLayoutId id="2147483784" r:id="rId19"/>
    <p:sldLayoutId id="2147483812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25282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02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95B0-17CB-1D45-AB92-D20424897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038080" cy="2387600"/>
          </a:xfrm>
        </p:spPr>
        <p:txBody>
          <a:bodyPr>
            <a:noAutofit/>
          </a:bodyPr>
          <a:lstStyle/>
          <a:p>
            <a:r>
              <a:rPr lang="en-US" sz="2800" dirty="0" err="1"/>
              <a:t>Sérkjarasamningur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milli VR og </a:t>
            </a:r>
            <a:r>
              <a:rPr lang="en-US" sz="2800" dirty="0" err="1"/>
              <a:t>Landssambands</a:t>
            </a:r>
            <a:r>
              <a:rPr lang="en-US" sz="2800" dirty="0"/>
              <a:t> </a:t>
            </a:r>
            <a:r>
              <a:rPr lang="en-US" sz="2800" dirty="0" err="1"/>
              <a:t>íslenskra</a:t>
            </a:r>
            <a:r>
              <a:rPr lang="en-US" sz="2800" dirty="0"/>
              <a:t> </a:t>
            </a:r>
            <a:r>
              <a:rPr lang="en-US" sz="2800" dirty="0" err="1"/>
              <a:t>verzlunarmanna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og SA </a:t>
            </a:r>
            <a:r>
              <a:rPr lang="en-US" sz="2800" dirty="0" err="1"/>
              <a:t>vegna</a:t>
            </a:r>
            <a:r>
              <a:rPr lang="en-US" sz="2800" dirty="0"/>
              <a:t> Icelandair um </a:t>
            </a:r>
            <a:r>
              <a:rPr lang="en-US" sz="2800" dirty="0" err="1"/>
              <a:t>kaup</a:t>
            </a:r>
            <a:r>
              <a:rPr lang="en-US" sz="2800" dirty="0"/>
              <a:t> og </a:t>
            </a:r>
            <a:r>
              <a:rPr lang="en-US" sz="2800" dirty="0" err="1"/>
              <a:t>kjör</a:t>
            </a:r>
            <a:r>
              <a:rPr lang="en-US" sz="2800" dirty="0"/>
              <a:t> </a:t>
            </a:r>
            <a:r>
              <a:rPr lang="en-US" sz="2800" dirty="0" err="1"/>
              <a:t>starfsfólks</a:t>
            </a:r>
            <a:r>
              <a:rPr lang="en-US" sz="2800" dirty="0"/>
              <a:t> </a:t>
            </a:r>
            <a:r>
              <a:rPr lang="en-US" sz="2800" dirty="0" err="1"/>
              <a:t>sem</a:t>
            </a:r>
            <a:r>
              <a:rPr lang="en-US" sz="2800" dirty="0"/>
              <a:t> </a:t>
            </a:r>
            <a:r>
              <a:rPr lang="en-US" sz="2800" dirty="0" err="1"/>
              <a:t>vinnur</a:t>
            </a:r>
            <a:r>
              <a:rPr lang="en-US" sz="2800" dirty="0"/>
              <a:t> </a:t>
            </a:r>
            <a:r>
              <a:rPr lang="en-US" sz="2800" dirty="0" err="1"/>
              <a:t>vaktavinnu</a:t>
            </a:r>
            <a:r>
              <a:rPr lang="en-US" sz="2800" dirty="0"/>
              <a:t> í </a:t>
            </a:r>
            <a:r>
              <a:rPr lang="en-US" sz="2800" dirty="0" err="1"/>
              <a:t>farþegaafgreiðslu</a:t>
            </a:r>
            <a:r>
              <a:rPr lang="en-US" sz="2800" dirty="0"/>
              <a:t> og </a:t>
            </a:r>
            <a:r>
              <a:rPr lang="en-US" sz="2800" dirty="0" err="1"/>
              <a:t>þjónustu</a:t>
            </a:r>
            <a:r>
              <a:rPr lang="en-US" sz="2800" dirty="0"/>
              <a:t> í </a:t>
            </a:r>
            <a:r>
              <a:rPr lang="en-US" sz="2800" dirty="0" err="1"/>
              <a:t>innanlandsflugi</a:t>
            </a:r>
            <a:br>
              <a:rPr lang="en-US" sz="2800" dirty="0"/>
            </a:br>
            <a:endParaRPr lang="en-I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E96B1-BAE2-9743-81FB-97ECC4DFC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500" dirty="0" err="1"/>
              <a:t>Fjarfundur</a:t>
            </a:r>
            <a:r>
              <a:rPr lang="en-US" sz="2500" dirty="0"/>
              <a:t> 11.4.2024</a:t>
            </a:r>
            <a:endParaRPr lang="en-IS" sz="2500" dirty="0"/>
          </a:p>
        </p:txBody>
      </p:sp>
    </p:spTree>
    <p:extLst>
      <p:ext uri="{BB962C8B-B14F-4D97-AF65-F5344CB8AC3E}">
        <p14:creationId xmlns:p14="http://schemas.microsoft.com/office/powerpoint/2010/main" val="140660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445"/>
            <a:ext cx="9953231" cy="1325563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Önnur mál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7FA85-6447-62B9-FF11-FD2B5878B639}"/>
              </a:ext>
            </a:extLst>
          </p:cNvPr>
          <p:cNvSpPr txBox="1"/>
          <p:nvPr/>
        </p:nvSpPr>
        <p:spPr>
          <a:xfrm>
            <a:off x="905933" y="1568768"/>
            <a:ext cx="1007549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Sérstakur kafli um </a:t>
            </a:r>
            <a:r>
              <a:rPr lang="is-IS" sz="2200" b="1" dirty="0">
                <a:latin typeface="Myriad Pro"/>
              </a:rPr>
              <a:t>fjarvinnu </a:t>
            </a:r>
            <a:r>
              <a:rPr lang="is-IS" sz="2200" dirty="0">
                <a:latin typeface="Myriad Pro"/>
              </a:rPr>
              <a:t>er nú hluti af kjarasamningi sem skilgreinir betur hvað felst í slíku vinnufyrirkomulagi og kveður á um að gera skal skriflegt samkomulag um reglubundna fjarvinnu. Fjarvinnusamkomulag skal m.a. kveða á um hvernig atvinnurekandi bætir eða greiðir beinan kostnað sem stafar af fjarvinnu og sér starfskrafti fyrir viðeigandi tæknilegri aðstoð.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Starfsfólk hefur nú rétt til þess að verja allt að </a:t>
            </a:r>
            <a:r>
              <a:rPr lang="is-IS" sz="2200" b="1" dirty="0">
                <a:latin typeface="Myriad Pro"/>
              </a:rPr>
              <a:t>16 dagvinnustundum á ári </a:t>
            </a:r>
            <a:r>
              <a:rPr lang="is-IS" sz="2200" dirty="0">
                <a:latin typeface="Myriad Pro"/>
              </a:rPr>
              <a:t>til setu á </a:t>
            </a:r>
            <a:r>
              <a:rPr lang="is-IS" sz="2200" b="1" dirty="0">
                <a:latin typeface="Myriad Pro"/>
              </a:rPr>
              <a:t>fagtengdum námskeiðum, </a:t>
            </a:r>
            <a:r>
              <a:rPr lang="is-IS" sz="2200" dirty="0">
                <a:latin typeface="Myriad Pro"/>
              </a:rPr>
              <a:t>án skerðingar launa.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6528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445"/>
            <a:ext cx="9953231" cy="1325563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Önnur mál, frh.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7FA85-6447-62B9-FF11-FD2B5878B639}"/>
              </a:ext>
            </a:extLst>
          </p:cNvPr>
          <p:cNvSpPr txBox="1"/>
          <p:nvPr/>
        </p:nvSpPr>
        <p:spPr>
          <a:xfrm>
            <a:off x="905933" y="1568768"/>
            <a:ext cx="99532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Nú verður heimilt að kjósa </a:t>
            </a:r>
            <a:r>
              <a:rPr lang="is-IS" sz="2200" b="1" dirty="0">
                <a:latin typeface="Myriad Pro"/>
              </a:rPr>
              <a:t>þrjá trúnaðarmenn</a:t>
            </a:r>
            <a:r>
              <a:rPr lang="is-IS" sz="2200" dirty="0">
                <a:latin typeface="Myriad Pro"/>
              </a:rPr>
              <a:t> innan fyrirtækis ef fjöldi félagsfólks er meiri en 120 á sömu starfsstöð. Trúnaðarmenn fá einnig aukinn rétt til að sækja námskeið án skerðingar launa.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Bókun í kjarasamningi kveður á um mikilvægi þess að starfsfólk nái að </a:t>
            </a:r>
            <a:r>
              <a:rPr lang="is-IS" sz="2200" b="1" dirty="0">
                <a:latin typeface="Myriad Pro"/>
              </a:rPr>
              <a:t>aftengjast</a:t>
            </a:r>
            <a:r>
              <a:rPr lang="is-IS" sz="2200" dirty="0">
                <a:latin typeface="Myriad Pro"/>
              </a:rPr>
              <a:t> utan skilgreinds vinnutíma, til þess að stuðla að heilsusamlegu vinnuumhverfi. Atvinnurekendur og starfsfólk skuli koma sér saman um eðlileg viðmið.</a:t>
            </a:r>
          </a:p>
        </p:txBody>
      </p:sp>
    </p:spTree>
    <p:extLst>
      <p:ext uri="{BB962C8B-B14F-4D97-AF65-F5344CB8AC3E}">
        <p14:creationId xmlns:p14="http://schemas.microsoft.com/office/powerpoint/2010/main" val="21438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445"/>
            <a:ext cx="9953231" cy="1325563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Forsenduákvæði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EA8B1-9A06-97F3-4939-A8C06F5EAD16}"/>
              </a:ext>
            </a:extLst>
          </p:cNvPr>
          <p:cNvSpPr txBox="1"/>
          <p:nvPr/>
        </p:nvSpPr>
        <p:spPr>
          <a:xfrm>
            <a:off x="975360" y="1625600"/>
            <a:ext cx="9816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Til að styrkja markmið kjarasamninga skal sérstök launa- og forsendunefnd taka til starfa, skipuð fulltrúum SA og fulltrúum tilnefndum af samninganefndum þeirra aðildarfélaga ASÍ sem að sameiginlegum samningsforsendum standa.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Verkefni nefndarinnar er að fylgjast með framvindu þeirra þátta í efnahagslífinu sem áhrif geta haft á markmið samningsins, leggja formlegt mat á forsendur kjarasamningsins og eftir atvikum semja um viðbrögð við forsendubresti.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s-IS" sz="22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196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7B60-C57B-B849-B4F6-DEF236663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S" sz="6000" dirty="0"/>
              <a:t>Takk fyrir</a:t>
            </a:r>
          </a:p>
        </p:txBody>
      </p:sp>
    </p:spTree>
    <p:extLst>
      <p:ext uri="{BB962C8B-B14F-4D97-AF65-F5344CB8AC3E}">
        <p14:creationId xmlns:p14="http://schemas.microsoft.com/office/powerpoint/2010/main" val="289737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871FC80-DC7C-F31A-A6C2-C1FD4BA8B0AD}"/>
              </a:ext>
            </a:extLst>
          </p:cNvPr>
          <p:cNvSpPr txBox="1">
            <a:spLocks/>
          </p:cNvSpPr>
          <p:nvPr/>
        </p:nvSpPr>
        <p:spPr>
          <a:xfrm>
            <a:off x="831850" y="1027906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kern="1200">
                <a:solidFill>
                  <a:srgbClr val="25282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is-IS" sz="4600">
                <a:latin typeface="Myriad Pro"/>
              </a:rPr>
              <a:t>Yfirlit</a:t>
            </a:r>
            <a:endParaRPr lang="is-IS" sz="4600" dirty="0">
              <a:latin typeface="Myriad Pr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C34C8-F7FF-B4EB-F75A-FF52FF484878}"/>
              </a:ext>
            </a:extLst>
          </p:cNvPr>
          <p:cNvSpPr txBox="1"/>
          <p:nvPr/>
        </p:nvSpPr>
        <p:spPr>
          <a:xfrm>
            <a:off x="940829" y="1864025"/>
            <a:ext cx="106670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dirty="0">
                <a:latin typeface="Myriad Pro"/>
              </a:rPr>
              <a:t>VR og SA undirrituðu kjarasamning dagsettan 13. mars 2024 sem gildir til 31. janúar 2028. Markmið samningsins er að auka kaupmátt launafólks með því að stuðla að </a:t>
            </a:r>
            <a:r>
              <a:rPr lang="is-IS" sz="2000" b="1" dirty="0">
                <a:latin typeface="Myriad Pro"/>
              </a:rPr>
              <a:t>minnkun verðbólgu og lækkun vaxta.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sz="2000" b="1" dirty="0">
              <a:latin typeface="Myriad Pro"/>
            </a:endParaRPr>
          </a:p>
          <a:p>
            <a:pPr algn="just"/>
            <a:r>
              <a:rPr lang="is-IS" sz="2000" dirty="0">
                <a:latin typeface="Myriad Pro"/>
              </a:rPr>
              <a:t>Í þessari kynningu verður farið yfir helstu samningsatriði: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Sérkjarasamingur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Desember- og orlofsuppbót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Orlof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Kauptaxtaauki og framleiðniauki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Tilfærslukerfi stjórnvalda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Önnur mál (starfstengd námskeið, fjarvinna, trúnaðarmenn, o.fl.)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is-IS" sz="2000" dirty="0">
                <a:latin typeface="Myriad Pro"/>
              </a:rPr>
              <a:t>Forsenduákvæði</a:t>
            </a:r>
          </a:p>
        </p:txBody>
      </p:sp>
    </p:spTree>
    <p:extLst>
      <p:ext uri="{BB962C8B-B14F-4D97-AF65-F5344CB8AC3E}">
        <p14:creationId xmlns:p14="http://schemas.microsoft.com/office/powerpoint/2010/main" val="335906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543A83-0FCB-7656-5ABD-C15DA3D7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96" y="50800"/>
            <a:ext cx="9768246" cy="6056312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A2B128-1362-1972-30FE-2B9F2D150E0C}"/>
              </a:ext>
            </a:extLst>
          </p:cNvPr>
          <p:cNvSpPr txBox="1"/>
          <p:nvPr/>
        </p:nvSpPr>
        <p:spPr>
          <a:xfrm>
            <a:off x="9215120" y="2885440"/>
            <a:ext cx="228780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>
                <a:latin typeface="Myriad Pro" panose="020B0503030403020204"/>
              </a:rPr>
              <a:t>Hækkun</a:t>
            </a:r>
            <a:r>
              <a:rPr lang="en-US" u="sng" dirty="0">
                <a:latin typeface="Myriad Pro" panose="020B0503030403020204"/>
              </a:rPr>
              <a:t> á </a:t>
            </a:r>
            <a:r>
              <a:rPr lang="en-US" u="sng" dirty="0" err="1">
                <a:latin typeface="Myriad Pro" panose="020B0503030403020204"/>
              </a:rPr>
              <a:t>tímabilinu</a:t>
            </a:r>
            <a:endParaRPr lang="en-US" u="sng" dirty="0">
              <a:latin typeface="Myriad Pro" panose="020B0503030403020204"/>
            </a:endParaRPr>
          </a:p>
          <a:p>
            <a:r>
              <a:rPr lang="en-US" dirty="0">
                <a:latin typeface="Myriad Pro" panose="020B0503030403020204"/>
              </a:rPr>
              <a:t>100.386</a:t>
            </a:r>
          </a:p>
          <a:p>
            <a:r>
              <a:rPr lang="en-US" sz="200" dirty="0">
                <a:latin typeface="Myriad Pro" panose="020B0503030403020204"/>
              </a:rPr>
              <a:t>4</a:t>
            </a:r>
          </a:p>
          <a:p>
            <a:endParaRPr lang="en-US" sz="200" dirty="0">
              <a:latin typeface="Myriad Pro" panose="020B0503030403020204"/>
            </a:endParaRPr>
          </a:p>
          <a:p>
            <a:r>
              <a:rPr lang="en-US" dirty="0">
                <a:latin typeface="Myriad Pro" panose="020B0503030403020204"/>
              </a:rPr>
              <a:t>102.545</a:t>
            </a:r>
          </a:p>
          <a:p>
            <a:endParaRPr lang="en-US" sz="400" dirty="0">
              <a:latin typeface="Myriad Pro" panose="020B0503030403020204"/>
            </a:endParaRPr>
          </a:p>
          <a:p>
            <a:r>
              <a:rPr lang="en-US" dirty="0">
                <a:latin typeface="Myriad Pro" panose="020B0503030403020204"/>
              </a:rPr>
              <a:t>108.347</a:t>
            </a:r>
          </a:p>
          <a:p>
            <a:endParaRPr lang="en-US" sz="400" dirty="0">
              <a:latin typeface="Myriad Pro" panose="020B0503030403020204"/>
            </a:endParaRPr>
          </a:p>
          <a:p>
            <a:r>
              <a:rPr lang="en-US" dirty="0">
                <a:latin typeface="Myriad Pro" panose="020B0503030403020204"/>
              </a:rPr>
              <a:t>95.000</a:t>
            </a:r>
          </a:p>
        </p:txBody>
      </p:sp>
    </p:spTree>
    <p:extLst>
      <p:ext uri="{BB962C8B-B14F-4D97-AF65-F5344CB8AC3E}">
        <p14:creationId xmlns:p14="http://schemas.microsoft.com/office/powerpoint/2010/main" val="340893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76FFD6-4A8F-B1E7-C03E-3DB9C0115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70" y="799332"/>
            <a:ext cx="10955338" cy="45738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902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1805"/>
            <a:ext cx="9953231" cy="960755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Desember- og orlofsuppbót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967F2E-C64F-EF05-D598-2E99814C0523}"/>
              </a:ext>
            </a:extLst>
          </p:cNvPr>
          <p:cNvSpPr txBox="1"/>
          <p:nvPr/>
        </p:nvSpPr>
        <p:spPr>
          <a:xfrm>
            <a:off x="966486" y="1690688"/>
            <a:ext cx="10712370" cy="4186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s-IS" sz="2000" b="1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Desemberuppbót</a:t>
            </a: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 fyrir hvert almanaksár miðað við fullt starf er:</a:t>
            </a:r>
            <a:b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s-IS" sz="2000" dirty="0">
              <a:effectLst/>
              <a:latin typeface="Myriad Pr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900430" algn="l"/>
              </a:tabLst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árinu 2024	106.000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900430" algn="l"/>
              </a:tabLst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árinu 2025	110.000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900430" algn="l"/>
              </a:tabLst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árinu 2026	114.000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900430" algn="l"/>
              </a:tabLst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árinu 2027	118.000 kr.</a:t>
            </a:r>
          </a:p>
          <a:p>
            <a:pPr marL="0" marR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s-IS" sz="2000" b="1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Orlofsuppbót</a:t>
            </a: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 fyrir hvert orlofsár (1. maí til 30. apríl) miðað við fullt starf er:</a:t>
            </a:r>
            <a:b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s-IS" sz="2000" dirty="0">
              <a:effectLst/>
              <a:latin typeface="Myriad Pro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2024 verði orlofsuppbót 58.000 kr. 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2025 verði orlofsuppbót 60.000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2026 verði orlofsuppbót 62.000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s-IS" sz="2000" dirty="0">
                <a:effectLst/>
                <a:latin typeface="Myriad Pro"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2027 verði orlofsuppbót 64.000 kr.</a:t>
            </a:r>
            <a:endParaRPr lang="en-US" sz="2000" dirty="0">
              <a:effectLst/>
              <a:latin typeface="Myriad Pro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6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83675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Aukinn orlofsréttur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ED595-FCCB-025E-60B0-F27B13657E9E}"/>
              </a:ext>
            </a:extLst>
          </p:cNvPr>
          <p:cNvSpPr txBox="1"/>
          <p:nvPr/>
        </p:nvSpPr>
        <p:spPr>
          <a:xfrm>
            <a:off x="881013" y="1649392"/>
            <a:ext cx="107470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200" dirty="0">
                <a:latin typeface="Myriad Pro"/>
              </a:rPr>
              <a:t>Frá og með </a:t>
            </a:r>
            <a:r>
              <a:rPr lang="is-IS" sz="2200" b="1" dirty="0">
                <a:latin typeface="Myriad Pro"/>
              </a:rPr>
              <a:t>1. maí 2024</a:t>
            </a:r>
            <a:r>
              <a:rPr lang="is-IS" sz="2200" dirty="0">
                <a:latin typeface="Myriad Pro"/>
              </a:rPr>
              <a:t> verður orlofsréttur sem segir (vegna orlofs sem kemur til töku á orlofsárinu sem hefst 1. maí 2025):</a:t>
            </a:r>
          </a:p>
          <a:p>
            <a:endParaRPr lang="is-IS" sz="2200" dirty="0">
              <a:latin typeface="Myriad Pro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Starfsmaður sem starfað hefur í 6 mánuði hjá sama fyrirtæki og náð hefur </a:t>
            </a:r>
            <a:br>
              <a:rPr lang="is-IS" sz="2200" dirty="0">
                <a:latin typeface="Myriad Pro"/>
              </a:rPr>
            </a:br>
            <a:r>
              <a:rPr lang="is-IS" sz="2200" dirty="0">
                <a:latin typeface="Myriad Pro"/>
              </a:rPr>
              <a:t>22 ára aldri eða í 6 mánuði hjá sama fyrirtæki eftir framhaldsskólapróf skal </a:t>
            </a:r>
            <a:br>
              <a:rPr lang="is-IS" sz="2200" dirty="0">
                <a:latin typeface="Myriad Pro"/>
              </a:rPr>
            </a:br>
            <a:r>
              <a:rPr lang="is-IS" sz="2200" dirty="0">
                <a:latin typeface="Myriad Pro"/>
              </a:rPr>
              <a:t>eiga rétt á orlofi í </a:t>
            </a:r>
            <a:r>
              <a:rPr lang="is-IS" sz="2200" b="1" dirty="0">
                <a:latin typeface="Myriad Pro"/>
              </a:rPr>
              <a:t>25 daga.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5 ár í sömu starfsgrein skal starfsmaður hafa </a:t>
            </a:r>
            <a:r>
              <a:rPr lang="is-IS" sz="2200" b="1" dirty="0">
                <a:latin typeface="Myriad Pro"/>
              </a:rPr>
              <a:t>25 daga orlof</a:t>
            </a:r>
            <a:r>
              <a:rPr lang="is-IS" sz="2200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5 ár í sama fyrirtæki eða 10 ár í sömu starfsgrein skal starfsmaður hafa </a:t>
            </a:r>
            <a:br>
              <a:rPr lang="is-IS" sz="2200" dirty="0">
                <a:latin typeface="Myriad Pro"/>
              </a:rPr>
            </a:br>
            <a:r>
              <a:rPr lang="is-IS" sz="2200" b="1" dirty="0">
                <a:latin typeface="Myriad Pro"/>
              </a:rPr>
              <a:t>27 daga orlof.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7 ár í sama fyrirtæki skal starfsmaður hafa </a:t>
            </a:r>
            <a:r>
              <a:rPr lang="is-IS" sz="2200" b="1" dirty="0">
                <a:latin typeface="Myriad Pro"/>
              </a:rPr>
              <a:t>30 daga orlof</a:t>
            </a:r>
            <a:r>
              <a:rPr lang="is-IS" sz="2200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Áunninn réttur vegna starfa í sama fyrirtæki endurnýjast eftir tveggja ára starf hjá nýju fyrirtæki.</a:t>
            </a:r>
          </a:p>
        </p:txBody>
      </p:sp>
    </p:spTree>
    <p:extLst>
      <p:ext uri="{BB962C8B-B14F-4D97-AF65-F5344CB8AC3E}">
        <p14:creationId xmlns:p14="http://schemas.microsoft.com/office/powerpoint/2010/main" val="343877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83675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Aukinn orlofsréttur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ED595-FCCB-025E-60B0-F27B13657E9E}"/>
              </a:ext>
            </a:extLst>
          </p:cNvPr>
          <p:cNvSpPr txBox="1"/>
          <p:nvPr/>
        </p:nvSpPr>
        <p:spPr>
          <a:xfrm>
            <a:off x="881013" y="1649392"/>
            <a:ext cx="107470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200" dirty="0">
                <a:latin typeface="Myriad Pro"/>
              </a:rPr>
              <a:t>Frá og með </a:t>
            </a:r>
            <a:r>
              <a:rPr lang="is-IS" sz="2200" b="1" dirty="0">
                <a:latin typeface="Myriad Pro"/>
              </a:rPr>
              <a:t>1. maí 2025</a:t>
            </a:r>
            <a:r>
              <a:rPr lang="is-IS" sz="2200" dirty="0">
                <a:latin typeface="Myriad Pro"/>
              </a:rPr>
              <a:t> verður orlofsréttur sem segir (vegna orlofs sem kemur til töku á orlofsárinu sem hefst 1. maí 2026):</a:t>
            </a:r>
          </a:p>
          <a:p>
            <a:endParaRPr lang="is-IS" sz="2200" dirty="0">
              <a:latin typeface="Myriad Pro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Starfsmaður sem starfað hefur í 6 mánuði hjá sama fyrirtæki og náð hefur </a:t>
            </a:r>
            <a:br>
              <a:rPr lang="is-IS" sz="2200" dirty="0">
                <a:latin typeface="Myriad Pro"/>
              </a:rPr>
            </a:br>
            <a:r>
              <a:rPr lang="is-IS" sz="2200" dirty="0">
                <a:latin typeface="Myriad Pro"/>
              </a:rPr>
              <a:t>22 ára aldri eða í 6 mánuði hjá sama fyrirtæki eftir framhaldsskólapróf skal </a:t>
            </a:r>
            <a:br>
              <a:rPr lang="is-IS" sz="2200" dirty="0">
                <a:latin typeface="Myriad Pro"/>
              </a:rPr>
            </a:br>
            <a:r>
              <a:rPr lang="is-IS" sz="2200" dirty="0">
                <a:latin typeface="Myriad Pro"/>
              </a:rPr>
              <a:t>eiga rétt á orlofi í </a:t>
            </a:r>
            <a:r>
              <a:rPr lang="is-IS" sz="2200" b="1" dirty="0">
                <a:latin typeface="Myriad Pro"/>
              </a:rPr>
              <a:t>25 daga</a:t>
            </a:r>
            <a:r>
              <a:rPr lang="is-IS" sz="2200" dirty="0">
                <a:latin typeface="Myriad Pro"/>
              </a:rPr>
              <a:t> (óbreytt frá 2024)</a:t>
            </a:r>
            <a:r>
              <a:rPr lang="is-IS" sz="2200" b="1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5 ár í sömu starfsgrein skal starfsmaður hafa </a:t>
            </a:r>
            <a:r>
              <a:rPr lang="is-IS" sz="2200" b="1" dirty="0">
                <a:latin typeface="Myriad Pro"/>
              </a:rPr>
              <a:t>26 daga orlof</a:t>
            </a:r>
            <a:r>
              <a:rPr lang="is-IS" sz="2200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4 ár í sama fyrirtæki eða 10 ár í sömu starfsgrein skal starfsmaður hafa </a:t>
            </a:r>
            <a:br>
              <a:rPr lang="is-IS" sz="2200" dirty="0">
                <a:latin typeface="Myriad Pro"/>
              </a:rPr>
            </a:br>
            <a:r>
              <a:rPr lang="is-IS" sz="2200" b="1" dirty="0">
                <a:latin typeface="Myriad Pro"/>
              </a:rPr>
              <a:t>28 daga orlof.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Eftir 6 ár í sama fyrirtæki skal starfsmaður hafa </a:t>
            </a:r>
            <a:r>
              <a:rPr lang="is-IS" sz="2200" b="1" dirty="0">
                <a:latin typeface="Myriad Pro"/>
              </a:rPr>
              <a:t>30 daga orlof</a:t>
            </a:r>
            <a:r>
              <a:rPr lang="is-IS" sz="2200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Áunninn réttur vegna starfa í sama fyrirtæki endurnýjast eftir tveggja ára starf hjá nýju fyrirtæki (óbreytt frá 2024).</a:t>
            </a:r>
          </a:p>
        </p:txBody>
      </p:sp>
    </p:spTree>
    <p:extLst>
      <p:ext uri="{BB962C8B-B14F-4D97-AF65-F5344CB8AC3E}">
        <p14:creationId xmlns:p14="http://schemas.microsoft.com/office/powerpoint/2010/main" val="291172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445"/>
            <a:ext cx="9953231" cy="1325563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Framleiðniauki og kauptaxtaauki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958BB1-33E1-F114-FEA4-7B28BE75560D}"/>
              </a:ext>
            </a:extLst>
          </p:cNvPr>
          <p:cNvSpPr txBox="1"/>
          <p:nvPr/>
        </p:nvSpPr>
        <p:spPr>
          <a:xfrm>
            <a:off x="978061" y="1603094"/>
            <a:ext cx="1078181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Til viðbótar við almennar launahækkanir, hækkun desember- og orlofsuppbóta, og útvíkkun orlofsréttar, var samið um </a:t>
            </a:r>
            <a:r>
              <a:rPr lang="is-IS" sz="2200" b="1" dirty="0">
                <a:latin typeface="Myriad Pro"/>
              </a:rPr>
              <a:t>framleiðniauka</a:t>
            </a:r>
            <a:r>
              <a:rPr lang="is-IS" sz="2200" dirty="0">
                <a:latin typeface="Myriad Pro"/>
              </a:rPr>
              <a:t> og </a:t>
            </a:r>
            <a:r>
              <a:rPr lang="is-IS" sz="2200" b="1" dirty="0">
                <a:latin typeface="Myriad Pro"/>
              </a:rPr>
              <a:t>kauptaxtauka</a:t>
            </a:r>
            <a:r>
              <a:rPr lang="is-IS" sz="2200" dirty="0">
                <a:latin typeface="Myriad Pro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b="1" dirty="0" err="1">
                <a:latin typeface="Myriad Pro"/>
              </a:rPr>
              <a:t>Framleiðniauki</a:t>
            </a:r>
            <a:r>
              <a:rPr lang="is-IS" sz="2200" dirty="0">
                <a:latin typeface="Myriad Pro"/>
              </a:rPr>
              <a:t> er viðbótarhækkun launa sem kemur til greiðslu á samningstímanum, ef framleiðni eykst umfram 2% á árunum 2025 og 2026. Þetta tryggir launafólki hlutdeild í verðmætaaukningu.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Launa- og forsendunefnd skal í mars 2025, 2026 og 2027 úrskurða um </a:t>
            </a:r>
            <a:r>
              <a:rPr lang="is-IS" sz="2200" b="1" dirty="0">
                <a:latin typeface="Myriad Pro"/>
              </a:rPr>
              <a:t>kauptaxtaauka</a:t>
            </a:r>
            <a:r>
              <a:rPr lang="is-IS" sz="2200" dirty="0">
                <a:latin typeface="Myriad Pro"/>
              </a:rPr>
              <a:t>, sýni launavísitala Hagstofu Íslands fyrir almennan vinnumarkað að laun hafi hækkað umfram hækkun lægstu kauptaxta. Kauptaxtaaukinn reiknast sem fullt hlutfall umframhækkunar þeirrar vísitölu samanborið við lægstu taxta.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Komi samhliða til greiðslu </a:t>
            </a:r>
            <a:r>
              <a:rPr lang="is-IS" sz="2200" dirty="0" err="1">
                <a:latin typeface="Myriad Pro"/>
              </a:rPr>
              <a:t>framleiðniauki</a:t>
            </a:r>
            <a:r>
              <a:rPr lang="is-IS" sz="2200" dirty="0">
                <a:latin typeface="Myriad Pro"/>
              </a:rPr>
              <a:t> og kauptaxtaauki skulu lágmarkskauptaxtar taka þeim auka sem hærra er hverju sinni.</a:t>
            </a:r>
          </a:p>
          <a:p>
            <a:endParaRPr lang="is-IS" sz="2200" dirty="0">
              <a:latin typeface="Myriad Pro"/>
            </a:endParaRPr>
          </a:p>
          <a:p>
            <a:pPr lvl="1"/>
            <a:endParaRPr lang="is-IS" sz="22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22952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5"/>
            <a:ext cx="9953231" cy="1325563"/>
          </a:xfrm>
        </p:spPr>
        <p:txBody>
          <a:bodyPr>
            <a:normAutofit/>
          </a:bodyPr>
          <a:lstStyle/>
          <a:p>
            <a:r>
              <a:rPr lang="is-IS" sz="3600" dirty="0">
                <a:latin typeface="Myriad Pro"/>
              </a:rPr>
              <a:t>Aðgerðir og tilfærslukerfi stjórnvalda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4D2069-2700-5E17-BF83-EB5F4F1A3533}"/>
              </a:ext>
            </a:extLst>
          </p:cNvPr>
          <p:cNvSpPr txBox="1"/>
          <p:nvPr/>
        </p:nvSpPr>
        <p:spPr>
          <a:xfrm>
            <a:off x="838199" y="1632815"/>
            <a:ext cx="1090235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200" dirty="0">
                <a:latin typeface="Myriad Pro"/>
              </a:rPr>
              <a:t>Ríkisstjórn Íslands hefur í tengslum við undirritun kjarasamninga kynnt aðgerðarpakka upp á 80 ma.kr. sem styður við markmið um aukinn kaupmátt launafólks.</a:t>
            </a:r>
          </a:p>
          <a:p>
            <a:endParaRPr lang="is-IS" sz="2200" dirty="0">
              <a:latin typeface="Myriad Pro"/>
            </a:endParaRPr>
          </a:p>
          <a:p>
            <a:r>
              <a:rPr lang="is-IS" sz="2200" b="1" dirty="0">
                <a:latin typeface="Myriad Pro"/>
              </a:rPr>
              <a:t>Aðgerðir stjórnvalda kveða meðal annars á um: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Hækkun barnabóta.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Hækkun húsnæðisbóta.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Vaxtastuðning.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Afturhald í hækkunum á opinberum gjaldskrám.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Hækkun hámarksgreiðslna í fæðingarorlofi um 50% fyrir 1. janúar 2026.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Loforð um að vinna að því að brúa umönnunarbilið.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Gjaldfrjálsar skólamáltíðir.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is-IS" sz="2200" dirty="0">
                <a:latin typeface="Myriad Pro"/>
              </a:rPr>
              <a:t>Byggingu 4000 íbúða á samningstímanum með stofnframlögum og hlutdeildarlánum frá ríkinu.</a:t>
            </a:r>
          </a:p>
        </p:txBody>
      </p:sp>
    </p:spTree>
    <p:extLst>
      <p:ext uri="{BB962C8B-B14F-4D97-AF65-F5344CB8AC3E}">
        <p14:creationId xmlns:p14="http://schemas.microsoft.com/office/powerpoint/2010/main" val="377169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if_PPT_Master">
  <a:themeElements>
    <a:clrScheme name="LIV 1">
      <a:dk1>
        <a:srgbClr val="2C2F2D"/>
      </a:dk1>
      <a:lt1>
        <a:srgbClr val="FFFFFF"/>
      </a:lt1>
      <a:dk2>
        <a:srgbClr val="2C2F2D"/>
      </a:dk2>
      <a:lt2>
        <a:srgbClr val="E7E6E6"/>
      </a:lt2>
      <a:accent1>
        <a:srgbClr val="324F9C"/>
      </a:accent1>
      <a:accent2>
        <a:srgbClr val="3BA99E"/>
      </a:accent2>
      <a:accent3>
        <a:srgbClr val="353535"/>
      </a:accent3>
      <a:accent4>
        <a:srgbClr val="981662"/>
      </a:accent4>
      <a:accent5>
        <a:srgbClr val="D15C3B"/>
      </a:accent5>
      <a:accent6>
        <a:srgbClr val="CAC8BA"/>
      </a:accent6>
      <a:hlink>
        <a:srgbClr val="88DCD5"/>
      </a:hlink>
      <a:folHlink>
        <a:srgbClr val="94D3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_Litir_NEW" id="{F9FDC4F4-D1F7-3C46-9BBE-8B149E81B4E0}" vid="{918B2A0A-E51D-2A4E-9903-008FC0C475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56046</TotalTime>
  <Words>927</Words>
  <Application>Microsoft Office PowerPoint</Application>
  <PresentationFormat>Widescreen</PresentationFormat>
  <Paragraphs>87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Myriad Pro</vt:lpstr>
      <vt:lpstr>Wingdings</vt:lpstr>
      <vt:lpstr>Lif_PPT_Master</vt:lpstr>
      <vt:lpstr>Sérkjarasamningur  milli VR og Landssambands íslenskra verzlunarmanna  og SA vegna Icelandair um kaup og kjör starfsfólks sem vinnur vaktavinnu í farþegaafgreiðslu og þjónustu í innanlandsflugi </vt:lpstr>
      <vt:lpstr>PowerPoint Presentation</vt:lpstr>
      <vt:lpstr>PowerPoint Presentation</vt:lpstr>
      <vt:lpstr>PowerPoint Presentation</vt:lpstr>
      <vt:lpstr>Desember- og orlofsuppbót</vt:lpstr>
      <vt:lpstr>Aukinn orlofsréttur</vt:lpstr>
      <vt:lpstr>Aukinn orlofsréttur</vt:lpstr>
      <vt:lpstr>Framleiðniauki og kauptaxtaauki</vt:lpstr>
      <vt:lpstr>Aðgerðir og tilfærslukerfi stjórnvalda</vt:lpstr>
      <vt:lpstr>Önnur mál</vt:lpstr>
      <vt:lpstr>Önnur mál, frh.</vt:lpstr>
      <vt:lpstr>Forsenduákvæði</vt:lpstr>
      <vt:lpstr>Takk fyrir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 Gylfason</dc:creator>
  <cp:lastModifiedBy>Bryndís Guðnadóttir</cp:lastModifiedBy>
  <cp:revision>60</cp:revision>
  <dcterms:created xsi:type="dcterms:W3CDTF">2021-04-26T15:14:09Z</dcterms:created>
  <dcterms:modified xsi:type="dcterms:W3CDTF">2024-04-11T11:06:18Z</dcterms:modified>
</cp:coreProperties>
</file>